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3" r:id="rId4"/>
    <p:sldId id="259" r:id="rId5"/>
    <p:sldId id="261" r:id="rId6"/>
    <p:sldId id="286" r:id="rId7"/>
    <p:sldId id="287" r:id="rId8"/>
    <p:sldId id="257" r:id="rId9"/>
    <p:sldId id="282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5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eiru523" TargetMode="External"/><Relationship Id="rId7" Type="http://schemas.openxmlformats.org/officeDocument/2006/relationships/hyperlink" Target="http://cod3.kr/xe/board/96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ko/photos/%EB%82%98%EB%AC%B4-%EB%B3%B4%EB%93%9C-%EA%B2%B0-%EB%B8%8C%EB%9D%BC%EC%9A%B4-%EC%B8%B5-1853403/" TargetMode="External"/><Relationship Id="rId5" Type="http://schemas.openxmlformats.org/officeDocument/2006/relationships/hyperlink" Target="https://seojune.tistory.com/entry/C-Label%EA%B8%B0%ED%83%80-%EC%BB%A8%ED%8A%B8%EB%A1%A4-%ED%8F%B0%ED%8A%B8-%EC%84%A4%EC%A0%95%ED%95%98%EA%B8%B0" TargetMode="External"/><Relationship Id="rId4" Type="http://schemas.openxmlformats.org/officeDocument/2006/relationships/hyperlink" Target="https://tyen.tistory.com/7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C7778C-F0F9-45F2-BC3C-17704B44F6A8}"/>
              </a:ext>
            </a:extLst>
          </p:cNvPr>
          <p:cNvSpPr/>
          <p:nvPr/>
        </p:nvSpPr>
        <p:spPr>
          <a:xfrm>
            <a:off x="0" y="-3641"/>
            <a:ext cx="12192000" cy="68554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385225" y="2916258"/>
            <a:ext cx="3325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Yacht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dice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7621F-507C-4A16-A401-AF6190DBC9BF}"/>
              </a:ext>
            </a:extLst>
          </p:cNvPr>
          <p:cNvSpPr txBox="1"/>
          <p:nvPr/>
        </p:nvSpPr>
        <p:spPr>
          <a:xfrm>
            <a:off x="8531605" y="5159229"/>
            <a:ext cx="202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2016848042 </a:t>
            </a:r>
            <a:r>
              <a:rPr lang="ko-KR" altLang="en-US" dirty="0"/>
              <a:t>박순</a:t>
            </a: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4401559"/>
            <a:chOff x="7283579" y="1932234"/>
            <a:chExt cx="4922901" cy="44015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36087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Round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변수는 현재 자신의 라운드가 몇 라운드인지를 나타냅니다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label36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적용됩니다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변수는 굴려지는 주사위의 숫자를 저장합니다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Dicefix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변수는 주사위를 굴리고 그 주사위를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고정할것인지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아닌지를 확인하기위한 변수입니다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Dice_cnt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변수는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이번턴에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주사위를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몇번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굴렸는지 나타냅니다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Board_socre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player1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구조체는 족보에 있는 점수는 저장합니다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board_score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구조체는 매번 주사위를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굴릴때마다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변하는 점수를 잠시 저장하는 구조체이고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player1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구조체는 최종 점수를 내기위해 게임이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종료될때까지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점수가 저장되는 구조체입니다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40222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전역변수들과 구조체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2805B6-196F-4AF5-BBF0-8181553D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33" y="1772415"/>
            <a:ext cx="3182487" cy="952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B8FAE9-A564-46F8-8A81-E3020BB1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55" y="1530143"/>
            <a:ext cx="2191056" cy="4765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CF5642-2FF8-49CF-ADAA-C6DCF6E1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33" y="2954297"/>
            <a:ext cx="1962424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2333300"/>
            <a:chOff x="7283579" y="1932234"/>
            <a:chExt cx="4922901" cy="23333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1540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메서드는 현재 주사위의 숫자를 확인하여 상황에 맞게 알맞은 이미지를 보여주는 함수입니다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나중에 버튼클릭 메서드에서 사용됩니다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똑같은 메서드가 있는데 이는 각각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주사위마다 따로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적용되기때문입니다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4285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ChooseDicePic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217B9B-1264-4B76-A45B-48124C5C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66" y="2139833"/>
            <a:ext cx="6187192" cy="38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4401559"/>
            <a:chOff x="7283579" y="1932234"/>
            <a:chExt cx="4922901" cy="44015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36087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메서드는 버튼을 클릭하여 주사위를 굴리는 메서드입니다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매번클릭할때마다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dice_cnt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변수의 값을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씩 더해주어 주사위를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번이상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굴릴수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없게 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버튼위의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작은라벨에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이번라운드에 주사위를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몇번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굴렸는지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나타내줍니다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위의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choosedicepic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메서드 들을 불러내 주사위의 이미지를 지정하고 마지막으로 각 족보들을 나타내는 함수들을 호출합니다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중간에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dicefix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변수를 확인하여 주사위의 값을 변화시킬지 유지할지를 결정합니다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3770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Button_click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5D6E4F-357B-4B72-8467-A13C87DF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1" y="2325485"/>
            <a:ext cx="2925157" cy="35758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92E8D5-5239-4833-87FB-819040B0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23" y="2325486"/>
            <a:ext cx="3147398" cy="35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3810628"/>
            <a:chOff x="7283579" y="1932234"/>
            <a:chExt cx="4922901" cy="38106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30178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위의 버튼클릭 메서드에서 제일 마지막에 실행되는 메서드 들입니다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현재의 주사위의 숫자들을 조합하여 점수가 나오면 각 라벨에 맞게 점수를 나타냅니다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이때 확정한 점수는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변화시키지않습니다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이때 점수를 확정했는지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안했는지는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player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구조체의 변수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의값을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확인하여서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-1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이면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값에맞게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이것 이외의 메서드는 코드를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직접보며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설명하겠습니다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족보 메서드들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86CB6E2-1BEA-4186-9275-B060C340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553309"/>
            <a:ext cx="2934109" cy="2343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AD9C56-6A36-4EE3-A198-BE55F2DA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313" y="1553308"/>
            <a:ext cx="2768716" cy="4392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17487A-BD0C-479C-8CDC-ED4A24DA5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3982974"/>
            <a:ext cx="293410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69098" y="1530143"/>
            <a:ext cx="4922902" cy="4992490"/>
            <a:chOff x="7283578" y="1932234"/>
            <a:chExt cx="4922902" cy="49924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8" y="2725048"/>
              <a:ext cx="4775217" cy="41996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 나타내는 라벨은 족보의 점수를 나타내는 라벨들입니다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주사위를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굴리게되면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dice_cnt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이상이 되어 더 이상 주사위가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굴려지지않습니다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이때 점수를 확정할 라벨을 클릭하면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dice_cnt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초기화되고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round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+1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되어 다음라운드로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넘어가게됩니다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점수를 합산하여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p.Totalscore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업데이트 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클릭하여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확정시킨점수는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폰트가 바뀌게 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변수를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reset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메서드로 초기화 시킵니다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이후 라운드가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라운드인지 확인해서 마지막 라운드가 끝났다면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점수값을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넘기고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번폼을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불러옵니다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Totalscore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메서드는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totalsocore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나타내는 라벨의 값을 변화시킵니다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4775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Label_click,totalscore</a:t>
              </a:r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2C8B65-911B-47B1-BFE4-5C138DFB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32" y="1733313"/>
            <a:ext cx="4725059" cy="3391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2A417-275D-4BB7-A680-9F05FB0F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32" y="5197746"/>
            <a:ext cx="317226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2037835"/>
            <a:chOff x="7283579" y="1932234"/>
            <a:chExt cx="4922901" cy="20378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12450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Reset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메서드는 한 라운드가 끝나고 변수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초기화 시키고 주사위의 이미지를 공백으로 만들며 고정시킨 주사위를 고정해제하고 주사위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굴린횟수를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나타내는 라벨도 초기화 시킨다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25558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Reset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3BEB516-F5D4-4C62-BC94-5876A559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705026"/>
            <a:ext cx="5639546" cy="35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1742369"/>
            <a:chOff x="7283579" y="1932234"/>
            <a:chExt cx="4922901" cy="17423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Round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변수가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되면 위의 라벨클릭 메서드에서 실행되며 실행되면 점수판의 값들이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라벨들에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나타나게되며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불러온다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2674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Result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6E1EEC1-F336-473E-84EB-7DF5ECCD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82" y="1993868"/>
            <a:ext cx="373432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22901" cy="1742369"/>
            <a:chOff x="7283579" y="1932234"/>
            <a:chExt cx="4922901" cy="17423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25048"/>
              <a:ext cx="4419600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주사위 사진을 클릭하면 주사위 말이 고정되는 메서드이다 주사위의 값이 있어야 클릭되며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dicefix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바꿔서 고정시킨다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3884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Dicepic_click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메서드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53509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427FB3C-605F-444F-BD51-24DA1978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224621"/>
            <a:ext cx="405821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C559A-8207-445E-91B6-8E890E1B6FEC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169B4-3C44-4B66-B7F8-05D562C1B17D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직접실행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51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AAC335-179E-4D79-823A-17F0854FC7BD}"/>
              </a:ext>
            </a:extLst>
          </p:cNvPr>
          <p:cNvSpPr/>
          <p:nvPr/>
        </p:nvSpPr>
        <p:spPr>
          <a:xfrm>
            <a:off x="0" y="2540"/>
            <a:ext cx="12192000" cy="68554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960645" y="1513661"/>
            <a:ext cx="3839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CCF21-01F8-4FEE-B598-6C4AD3418A00}"/>
              </a:ext>
            </a:extLst>
          </p:cNvPr>
          <p:cNvSpPr txBox="1"/>
          <p:nvPr/>
        </p:nvSpPr>
        <p:spPr>
          <a:xfrm>
            <a:off x="1561744" y="3429000"/>
            <a:ext cx="86373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PPT</a:t>
            </a:r>
            <a:r>
              <a:rPr lang="ko-KR" altLang="en-US" sz="1400" dirty="0"/>
              <a:t> 템플릿 출처</a:t>
            </a:r>
            <a:r>
              <a:rPr lang="en-US" altLang="ko-KR" sz="1400" dirty="0">
                <a:hlinkClick r:id="rId3"/>
              </a:rPr>
              <a:t>https://blog.naver.com/seiru523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/>
              <a:t>도움받은</a:t>
            </a:r>
            <a:r>
              <a:rPr lang="ko-KR" altLang="en-US" sz="1400" dirty="0"/>
              <a:t> 자료</a:t>
            </a:r>
            <a:endParaRPr lang="en-US" altLang="ko-KR" sz="1400" dirty="0"/>
          </a:p>
          <a:p>
            <a:pPr algn="ctr"/>
            <a:r>
              <a:rPr lang="ko-KR" altLang="en-US" sz="1400" dirty="0"/>
              <a:t>수업자료 </a:t>
            </a:r>
            <a:r>
              <a:rPr lang="en-US" altLang="ko-KR" sz="1400" dirty="0"/>
              <a:t>pdf</a:t>
            </a:r>
          </a:p>
          <a:p>
            <a:pPr algn="ctr"/>
            <a:r>
              <a:rPr lang="en-US" altLang="ko-KR" sz="1400" dirty="0">
                <a:hlinkClick r:id="rId4"/>
              </a:rPr>
              <a:t>https://tyen.tistory.com/74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5"/>
              </a:rPr>
              <a:t>https://seojune.tistory.com/entry/C-Label%EA%B8%B0%ED%83%80-%EC%BB%A8%ED%8A%B8%EB%A1%A4-%ED%8F%B0%ED%8A%B8-%EC%84%A4%EC%A0%95%ED%95%98%EA%B8%B0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/>
              <a:t>이미지출처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6"/>
              </a:rPr>
              <a:t>https://pixabay.com/ko/photos/%EB%82%98%EB%AC%B4-%EB%B3%B4%EB%93%9C-%EA%B2%B0-%EB%B8%8C%EB%9D%BC%EC%9A%B4-%EC%B8%B5-1853403/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7"/>
              </a:rPr>
              <a:t>http://cod3.kr/xe/board/965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0BA47-9E66-4698-A927-048BAE4A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7052B84-22D0-4C4F-BE70-709C04D42AE3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A448D-84B7-4080-80E4-E1BF9380CB23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BDFBCA3-D719-4707-94D0-733502A02569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F2A2-666E-45E7-A36B-0E1450056600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EC052-5EBE-4930-A257-88E13C7DF39F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4384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간단한 </a:t>
                </a:r>
                <a:r>
                  <a:rPr lang="ko-KR" altLang="en-US" sz="2800" dirty="0" err="1"/>
                  <a:t>게임룰</a:t>
                </a:r>
                <a:endParaRPr lang="ko-KR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015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Yacht</a:t>
            </a:r>
            <a:r>
              <a:rPr lang="ko-KR" altLang="en-US" sz="4800" dirty="0"/>
              <a:t> </a:t>
            </a:r>
            <a:r>
              <a:rPr lang="en-US" altLang="ko-KR" sz="4800" dirty="0"/>
              <a:t>dice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719EFA-A98C-470B-88C9-194684E7D0B0}"/>
              </a:ext>
            </a:extLst>
          </p:cNvPr>
          <p:cNvGrpSpPr/>
          <p:nvPr/>
        </p:nvGrpSpPr>
        <p:grpSpPr>
          <a:xfrm>
            <a:off x="930694" y="1932234"/>
            <a:ext cx="5165306" cy="3357376"/>
            <a:chOff x="7185977" y="1932234"/>
            <a:chExt cx="5165306" cy="33573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27CEAE-5A69-4FC1-AB14-5088A44ADE81}"/>
                </a:ext>
              </a:extLst>
            </p:cNvPr>
            <p:cNvSpPr txBox="1"/>
            <p:nvPr/>
          </p:nvSpPr>
          <p:spPr>
            <a:xfrm>
              <a:off x="7185977" y="2862727"/>
              <a:ext cx="3810404" cy="24268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Yacht dice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게임은 주사위를 굴려 족보에 맞는 점수는 내서 가장 큰 점수의 총합을 내는 게임입니다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주사위는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한턴당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최대 세번까지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굴릴수있고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굴려서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나온결과를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킵할수있습니다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족보에서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Aces~Sixes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까지의 점수 합이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점이 넘으면 추가로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35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점을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얻을수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748AA-5A85-4436-9BA7-7A6828513B26}"/>
                </a:ext>
              </a:extLst>
            </p:cNvPr>
            <p:cNvSpPr txBox="1"/>
            <p:nvPr/>
          </p:nvSpPr>
          <p:spPr>
            <a:xfrm>
              <a:off x="7283579" y="1932234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게임룰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62FF1A-7A8C-41DA-B7FA-84BDBDAD2D21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613077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추격자(Chaser) - 룬의 아이들">
            <a:extLst>
              <a:ext uri="{FF2B5EF4-FFF2-40B4-BE49-F238E27FC236}">
                <a16:creationId xmlns:a16="http://schemas.microsoft.com/office/drawing/2014/main" id="{6E919776-6825-4871-BD19-D46754C7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11" y="2594987"/>
            <a:ext cx="5363992" cy="30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5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3F7E2E-4D5A-4C77-8D15-D29CB2C2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7648F7-F554-4C0D-97CA-A36EAF8767EF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1D529-8D2B-474B-9F25-82A78D7C49B6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92C1EE-A8D3-45CD-9349-2B29A1FBF394}"/>
                </a:ext>
              </a:extLst>
            </p:cNvPr>
            <p:cNvGrpSpPr/>
            <p:nvPr/>
          </p:nvGrpSpPr>
          <p:grpSpPr>
            <a:xfrm>
              <a:off x="941701" y="2267826"/>
              <a:ext cx="3460178" cy="1052341"/>
              <a:chOff x="941701" y="2041451"/>
              <a:chExt cx="3460178" cy="10523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5C153-A076-4039-92C3-83C7FE16A526}"/>
                  </a:ext>
                </a:extLst>
              </p:cNvPr>
              <p:cNvSpPr txBox="1"/>
              <p:nvPr/>
            </p:nvSpPr>
            <p:spPr>
              <a:xfrm flipH="1">
                <a:off x="941701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2,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7C893-6FA6-46CA-9368-8467288F5573}"/>
                  </a:ext>
                </a:extLst>
              </p:cNvPr>
              <p:cNvSpPr txBox="1"/>
              <p:nvPr/>
            </p:nvSpPr>
            <p:spPr>
              <a:xfrm>
                <a:off x="941701" y="2570572"/>
                <a:ext cx="34601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각 </a:t>
                </a:r>
                <a:r>
                  <a:rPr lang="en-US" altLang="ko-KR" sz="2800" dirty="0"/>
                  <a:t>Form</a:t>
                </a:r>
                <a:r>
                  <a:rPr lang="ko-KR" altLang="en-US" sz="2800" dirty="0"/>
                  <a:t>에 대한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9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Form2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7688549" y="1812915"/>
            <a:ext cx="3024328" cy="1687768"/>
            <a:chOff x="1212112" y="1388840"/>
            <a:chExt cx="10675088" cy="234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컨트롤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997848" y="3909691"/>
            <a:ext cx="2833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프로그램을 시작하자마자 나오는 화면입니다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 err="1"/>
              <a:t>게임룰을</a:t>
            </a:r>
            <a:r>
              <a:rPr lang="ko-KR" altLang="en-US" sz="1400" dirty="0"/>
              <a:t> 나타내는 </a:t>
            </a:r>
            <a:r>
              <a:rPr lang="en-US" altLang="ko-KR" sz="1400" dirty="0"/>
              <a:t>picture box</a:t>
            </a:r>
            <a:r>
              <a:rPr lang="ko-KR" altLang="en-US" sz="1400" dirty="0"/>
              <a:t>와 </a:t>
            </a:r>
            <a:r>
              <a:rPr lang="en-US" altLang="ko-KR" sz="1400" dirty="0"/>
              <a:t>label</a:t>
            </a:r>
            <a:r>
              <a:rPr lang="ko-KR" altLang="en-US" sz="1400" dirty="0"/>
              <a:t>이 있고 </a:t>
            </a:r>
            <a:endParaRPr lang="en-US" altLang="ko-KR" sz="1400" dirty="0"/>
          </a:p>
          <a:p>
            <a:pPr algn="just"/>
            <a:r>
              <a:rPr lang="ko-KR" altLang="en-US" sz="1400" dirty="0"/>
              <a:t>게임시작이라고 </a:t>
            </a:r>
            <a:r>
              <a:rPr lang="ko-KR" altLang="en-US" sz="1400" dirty="0" err="1"/>
              <a:t>적혀있는</a:t>
            </a:r>
            <a:r>
              <a:rPr lang="ko-KR" altLang="en-US" sz="1400" dirty="0"/>
              <a:t> </a:t>
            </a:r>
            <a:r>
              <a:rPr lang="en-US" altLang="ko-KR" sz="1400" dirty="0"/>
              <a:t>button</a:t>
            </a:r>
            <a:r>
              <a:rPr lang="ko-KR" altLang="en-US" sz="1400" dirty="0"/>
              <a:t>을 누르면</a:t>
            </a:r>
            <a:endParaRPr lang="en-US" altLang="ko-KR" sz="1400" dirty="0"/>
          </a:p>
          <a:p>
            <a:pPr algn="just"/>
            <a:r>
              <a:rPr lang="en-US" altLang="ko-KR" sz="1400" dirty="0"/>
              <a:t>form1</a:t>
            </a:r>
            <a:r>
              <a:rPr lang="ko-KR" altLang="en-US" sz="1400" dirty="0"/>
              <a:t>을 불러오며 게임을 </a:t>
            </a:r>
            <a:r>
              <a:rPr lang="ko-KR" altLang="en-US" sz="1400" dirty="0" err="1"/>
              <a:t>시작하게됩니다</a:t>
            </a:r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7688549" y="3748251"/>
            <a:ext cx="3452167" cy="199190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4E38A-7CE9-4B7F-B868-C3FCA96C0B97}"/>
              </a:ext>
            </a:extLst>
          </p:cNvPr>
          <p:cNvSpPr txBox="1"/>
          <p:nvPr/>
        </p:nvSpPr>
        <p:spPr>
          <a:xfrm>
            <a:off x="7763856" y="2286664"/>
            <a:ext cx="392436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Picturebox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EC2FB-BD36-4B41-B275-08CDF691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" y="1687303"/>
            <a:ext cx="6876460" cy="40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Form1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6858039" y="1864017"/>
            <a:ext cx="3024328" cy="1687768"/>
            <a:chOff x="1212112" y="1388840"/>
            <a:chExt cx="10675088" cy="234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컨트롤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063530" y="3909691"/>
            <a:ext cx="37678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게임을 실행 </a:t>
            </a:r>
            <a:r>
              <a:rPr lang="ko-KR" altLang="en-US" sz="1400" dirty="0" err="1"/>
              <a:t>했을때</a:t>
            </a:r>
            <a:r>
              <a:rPr lang="ko-KR" altLang="en-US" sz="1400" dirty="0"/>
              <a:t> 화면입니다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주사위는 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</a:t>
            </a:r>
            <a:r>
              <a:rPr lang="ko-KR" altLang="en-US" sz="1400" dirty="0" err="1"/>
              <a:t>굴릴수있고</a:t>
            </a:r>
            <a:r>
              <a:rPr lang="ko-KR" altLang="en-US" sz="1400" dirty="0"/>
              <a:t> 첫번째 </a:t>
            </a:r>
            <a:r>
              <a:rPr lang="ko-KR" altLang="en-US" sz="1400" dirty="0" err="1"/>
              <a:t>굴린이후로는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주사위이미지를</a:t>
            </a:r>
            <a:r>
              <a:rPr lang="ko-KR" altLang="en-US" sz="1400" dirty="0"/>
              <a:t> 클릭하여 </a:t>
            </a:r>
            <a:r>
              <a:rPr lang="ko-KR" altLang="en-US" sz="1400" dirty="0" err="1"/>
              <a:t>고정할수있습니다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주사위는 </a:t>
            </a:r>
            <a:r>
              <a:rPr lang="en-US" altLang="ko-KR" sz="1400" dirty="0" err="1"/>
              <a:t>diceroll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 클릭하여 </a:t>
            </a:r>
            <a:r>
              <a:rPr lang="ko-KR" altLang="en-US" sz="1400" dirty="0" err="1"/>
              <a:t>굴릴수있습니다</a:t>
            </a:r>
            <a:endParaRPr lang="en-US" altLang="ko-KR" sz="1400" dirty="0"/>
          </a:p>
          <a:p>
            <a:pPr algn="just"/>
            <a:r>
              <a:rPr lang="en-US" altLang="ko-KR" sz="1400" dirty="0"/>
              <a:t>3</a:t>
            </a:r>
            <a:r>
              <a:rPr lang="ko-KR" altLang="en-US" sz="1400" dirty="0" err="1"/>
              <a:t>번굴린후에는</a:t>
            </a:r>
            <a:r>
              <a:rPr lang="ko-KR" altLang="en-US" sz="1400" dirty="0"/>
              <a:t> 스코어보드에 </a:t>
            </a:r>
            <a:r>
              <a:rPr lang="ko-KR" altLang="en-US" sz="1400" dirty="0" err="1"/>
              <a:t>기록후</a:t>
            </a:r>
            <a:r>
              <a:rPr lang="ko-KR" altLang="en-US" sz="1400" dirty="0"/>
              <a:t> 다음 라운드로 </a:t>
            </a:r>
            <a:r>
              <a:rPr lang="ko-KR" altLang="en-US" sz="1400" dirty="0" err="1"/>
              <a:t>넘어갈수있습니다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기록은 </a:t>
            </a:r>
            <a:r>
              <a:rPr lang="ko-KR" altLang="en-US" sz="1400" dirty="0" err="1"/>
              <a:t>족보옆</a:t>
            </a:r>
            <a:r>
              <a:rPr lang="ko-KR" altLang="en-US" sz="1400" dirty="0"/>
              <a:t> 라벨을 클릭하여 </a:t>
            </a:r>
            <a:r>
              <a:rPr lang="ko-KR" altLang="en-US" sz="1400" dirty="0" err="1"/>
              <a:t>할수있습니다</a:t>
            </a:r>
            <a:endParaRPr lang="en-US" altLang="ko-KR" sz="1400" dirty="0"/>
          </a:p>
          <a:p>
            <a:pPr algn="just"/>
            <a:r>
              <a:rPr lang="ko-KR" altLang="en-US" sz="1400" dirty="0"/>
              <a:t>그리고 매번 주사위를 </a:t>
            </a:r>
            <a:r>
              <a:rPr lang="ko-KR" altLang="en-US" sz="1400" dirty="0" err="1"/>
              <a:t>굴릴때마다</a:t>
            </a:r>
            <a:r>
              <a:rPr lang="ko-KR" altLang="en-US" sz="1400" dirty="0"/>
              <a:t> 주사위의 눈금이 나오며 </a:t>
            </a:r>
            <a:r>
              <a:rPr lang="ko-KR" altLang="en-US" sz="1400" dirty="0" err="1"/>
              <a:t>나올수있는</a:t>
            </a:r>
            <a:r>
              <a:rPr lang="ko-KR" altLang="en-US" sz="1400" dirty="0"/>
              <a:t> 점수들이 </a:t>
            </a:r>
            <a:r>
              <a:rPr lang="ko-KR" altLang="en-US" sz="1400" dirty="0" err="1"/>
              <a:t>족보옆</a:t>
            </a:r>
            <a:r>
              <a:rPr lang="ko-KR" altLang="en-US" sz="1400" dirty="0"/>
              <a:t> 라벨에 표시됩니다</a:t>
            </a:r>
            <a:endParaRPr lang="en-US" altLang="ko-KR" sz="1400" dirty="0"/>
          </a:p>
          <a:p>
            <a:pPr algn="just"/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6777659" y="3748251"/>
            <a:ext cx="4363058" cy="2677656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4E38A-7CE9-4B7F-B868-C3FCA96C0B97}"/>
              </a:ext>
            </a:extLst>
          </p:cNvPr>
          <p:cNvSpPr txBox="1"/>
          <p:nvPr/>
        </p:nvSpPr>
        <p:spPr>
          <a:xfrm>
            <a:off x="7063530" y="2404101"/>
            <a:ext cx="392436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Picturebox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F5B13F-A75A-4357-97CF-48FC6E5E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85" y="1341119"/>
            <a:ext cx="436305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9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Form3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6715426" y="1812915"/>
            <a:ext cx="3024328" cy="1687768"/>
            <a:chOff x="1212112" y="1388840"/>
            <a:chExt cx="10675088" cy="234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컨트롤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7024725" y="3909691"/>
            <a:ext cx="2833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12</a:t>
            </a:r>
            <a:r>
              <a:rPr lang="ko-KR" altLang="en-US" sz="1400" dirty="0"/>
              <a:t>라운드까지 게임을 끝내면 나오는 화면입니다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각 </a:t>
            </a:r>
            <a:r>
              <a:rPr lang="ko-KR" altLang="en-US" sz="1400" dirty="0" err="1"/>
              <a:t>족보별</a:t>
            </a:r>
            <a:r>
              <a:rPr lang="ko-KR" altLang="en-US" sz="1400" dirty="0"/>
              <a:t> 점수와 </a:t>
            </a:r>
            <a:r>
              <a:rPr lang="ko-KR" altLang="en-US" sz="1400" dirty="0" err="1"/>
              <a:t>종료버튼이있습니다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6715426" y="3748251"/>
            <a:ext cx="3452167" cy="199190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4E38A-7CE9-4B7F-B868-C3FCA96C0B97}"/>
              </a:ext>
            </a:extLst>
          </p:cNvPr>
          <p:cNvSpPr txBox="1"/>
          <p:nvPr/>
        </p:nvSpPr>
        <p:spPr>
          <a:xfrm>
            <a:off x="6790733" y="2286664"/>
            <a:ext cx="392436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8D07E8-8931-44F4-9FB6-810EC145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79" y="1622845"/>
            <a:ext cx="276263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1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B3D6E0-2AF0-430A-BCD4-5C0F77EF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5E0A533-2167-4213-B397-7EB6CD00AB56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7D645B-1946-48F5-B25A-BBDB770769BA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46CD1A-130A-4BCF-A732-1783C01CE643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E6507-0C35-4960-BED6-0DB68A877E88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3,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AAF4E5-2F0E-49E3-8700-C44F65C27DC8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5378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세부 코드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91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45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Form2,Form3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7283579" y="1932234"/>
            <a:ext cx="4981624" cy="1496595"/>
            <a:chOff x="7283579" y="1932234"/>
            <a:chExt cx="4981624" cy="14965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7283579" y="2774739"/>
              <a:ext cx="4419600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Form2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에서는 딱히 중요한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코드가없습니다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단순히 버튼으로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다른폼을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불러오거나 종료합니다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283579" y="1932234"/>
              <a:ext cx="14300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button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AD92A18-61DA-4984-9178-A72F8BD4D1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302" y="2517009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7DE29BE-325A-4337-A015-13D77159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4" y="1623158"/>
            <a:ext cx="4836335" cy="23850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DB9B58E-5104-408A-A6BF-CB264DD7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65" y="4085439"/>
            <a:ext cx="4836334" cy="20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773</Words>
  <Application>Microsoft Office PowerPoint</Application>
  <PresentationFormat>와이드스크린</PresentationFormat>
  <Paragraphs>111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71</cp:revision>
  <dcterms:created xsi:type="dcterms:W3CDTF">2020-04-20T01:06:09Z</dcterms:created>
  <dcterms:modified xsi:type="dcterms:W3CDTF">2021-06-13T22:15:42Z</dcterms:modified>
</cp:coreProperties>
</file>